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3333" y="1970329"/>
            <a:ext cx="8812851" cy="5185249"/>
            <a:chOff x="4933333" y="1970329"/>
            <a:chExt cx="8812851" cy="5185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333" y="1970329"/>
              <a:ext cx="8812851" cy="51852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898" y="5405022"/>
            <a:ext cx="9545408" cy="9680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28650" y="8878374"/>
            <a:ext cx="6550600" cy="8503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657" y="2946914"/>
            <a:ext cx="6384210" cy="2289417"/>
            <a:chOff x="6147657" y="2946914"/>
            <a:chExt cx="6384210" cy="22894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8807" y="2658111"/>
              <a:ext cx="8257097" cy="226830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8426" y="3500016"/>
              <a:ext cx="8819669" cy="26314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4392" y="1141001"/>
            <a:ext cx="19825585" cy="4742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0002" y="920002"/>
            <a:ext cx="602918" cy="532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0952" y="3488926"/>
            <a:ext cx="6798504" cy="3307862"/>
            <a:chOff x="1580952" y="3488926"/>
            <a:chExt cx="6798504" cy="33078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0952" y="3488926"/>
              <a:ext cx="6798504" cy="33078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97081" y="7545363"/>
            <a:ext cx="2283632" cy="52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65831" y="3465116"/>
            <a:ext cx="6798504" cy="3323735"/>
            <a:chOff x="9965831" y="3465116"/>
            <a:chExt cx="6798504" cy="33237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5831" y="3465116"/>
              <a:ext cx="6798504" cy="33237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43906" y="7263468"/>
            <a:ext cx="1528299" cy="5256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7B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0701" y="2768540"/>
            <a:ext cx="16260150" cy="6548920"/>
            <a:chOff x="930701" y="2768540"/>
            <a:chExt cx="16260150" cy="65489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701" y="2768540"/>
              <a:ext cx="16260150" cy="65489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4392" y="1141001"/>
            <a:ext cx="19816061" cy="4742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0478" y="863325"/>
            <a:ext cx="319994" cy="5662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596" y="1178299"/>
            <a:ext cx="4143880" cy="1384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14245" y="3823282"/>
            <a:ext cx="10493062" cy="4502928"/>
            <a:chOff x="3814245" y="3823282"/>
            <a:chExt cx="10493062" cy="4502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4245" y="3823282"/>
              <a:ext cx="10493062" cy="4502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7B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0701" y="2768540"/>
            <a:ext cx="16260150" cy="6548920"/>
            <a:chOff x="930701" y="2768540"/>
            <a:chExt cx="16260150" cy="65489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701" y="2768540"/>
              <a:ext cx="16260150" cy="65489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78740" y="3938294"/>
            <a:ext cx="1019530" cy="1019530"/>
            <a:chOff x="5578740" y="3938294"/>
            <a:chExt cx="1019530" cy="1019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8740" y="3938294"/>
              <a:ext cx="1019530" cy="1019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1920" y="4047757"/>
            <a:ext cx="2521133" cy="8854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3891" y="4956192"/>
            <a:ext cx="4330861" cy="4799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21289" y="3938294"/>
            <a:ext cx="1019530" cy="1019530"/>
            <a:chOff x="11321289" y="3938294"/>
            <a:chExt cx="1019530" cy="10195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1289" y="3938294"/>
              <a:ext cx="1019530" cy="10195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35088" y="4047757"/>
            <a:ext cx="2656714" cy="8854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53648" y="4956191"/>
            <a:ext cx="4284071" cy="4799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00508" y="5772510"/>
            <a:ext cx="3461093" cy="3167459"/>
            <a:chOff x="10100508" y="5772510"/>
            <a:chExt cx="3461093" cy="31674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0508" y="5772510"/>
              <a:ext cx="3461093" cy="31674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4392" y="1141001"/>
            <a:ext cx="19816061" cy="4742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0478" y="863325"/>
            <a:ext cx="319994" cy="5662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43343" y="5772510"/>
            <a:ext cx="3490323" cy="3167459"/>
            <a:chOff x="4343343" y="5772510"/>
            <a:chExt cx="3490323" cy="31674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3343" y="5772510"/>
              <a:ext cx="3490323" cy="31674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7210" y="4022942"/>
            <a:ext cx="3369445" cy="1319699"/>
            <a:chOff x="3737210" y="4022942"/>
            <a:chExt cx="3369445" cy="1319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7210" y="4022942"/>
              <a:ext cx="3369445" cy="13196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0952" y="4071032"/>
            <a:ext cx="3100281" cy="3100281"/>
            <a:chOff x="1580952" y="4071032"/>
            <a:chExt cx="3100281" cy="3100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0952" y="4071032"/>
              <a:ext cx="3100281" cy="31002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6640" y="8813982"/>
            <a:ext cx="7431784" cy="5257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432" y="935918"/>
            <a:ext cx="2646490" cy="13206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4392" y="1141001"/>
            <a:ext cx="19825585" cy="4742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62831" y="3620055"/>
            <a:ext cx="6171429" cy="5162185"/>
            <a:chOff x="9862831" y="3620055"/>
            <a:chExt cx="6171429" cy="51621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2831" y="3620055"/>
              <a:ext cx="6171429" cy="5162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2857" y="3823158"/>
            <a:ext cx="3369445" cy="1319699"/>
            <a:chOff x="1542857" y="3823158"/>
            <a:chExt cx="3369445" cy="1319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2857" y="3823158"/>
              <a:ext cx="3369445" cy="13196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1687" y="8754259"/>
            <a:ext cx="7834870" cy="5829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432" y="935918"/>
            <a:ext cx="2646490" cy="13206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03173" y="1141001"/>
            <a:ext cx="330728" cy="474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2831" y="3620055"/>
            <a:ext cx="6171429" cy="5162185"/>
            <a:chOff x="9862831" y="3620055"/>
            <a:chExt cx="6171429" cy="51621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2831" y="3620055"/>
              <a:ext cx="6171429" cy="51621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8407" y="3620055"/>
            <a:ext cx="7060234" cy="5162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3697" y="8671125"/>
            <a:ext cx="7433984" cy="5257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1909" y="935918"/>
            <a:ext cx="3551804" cy="13206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03173" y="1141001"/>
            <a:ext cx="330728" cy="47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10429" y="4053770"/>
            <a:ext cx="6171429" cy="4146429"/>
            <a:chOff x="9910429" y="4053770"/>
            <a:chExt cx="6171429" cy="4146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0429" y="4053770"/>
              <a:ext cx="6171429" cy="4146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6763" y="8671125"/>
            <a:ext cx="7663289" cy="5257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07293" y="4114286"/>
            <a:ext cx="6128272" cy="4085913"/>
            <a:chOff x="2107293" y="4114286"/>
            <a:chExt cx="6128272" cy="40859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7293" y="4114286"/>
              <a:ext cx="6128272" cy="4085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3603" y="5714836"/>
            <a:ext cx="6171429" cy="3085714"/>
            <a:chOff x="3913603" y="5714836"/>
            <a:chExt cx="6171429" cy="3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3603" y="5714836"/>
              <a:ext cx="6171429" cy="3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3697" y="9083821"/>
            <a:ext cx="7433984" cy="5257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1909" y="935918"/>
            <a:ext cx="3551804" cy="13206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03173" y="1141001"/>
            <a:ext cx="330728" cy="474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2810" y="2742673"/>
            <a:ext cx="6171429" cy="5944327"/>
            <a:chOff x="9862810" y="2742673"/>
            <a:chExt cx="6171429" cy="5944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2810" y="2742673"/>
              <a:ext cx="6171429" cy="5944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651" y="2742673"/>
            <a:ext cx="6171429" cy="4017857"/>
            <a:chOff x="1193651" y="2742673"/>
            <a:chExt cx="6171429" cy="4017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651" y="2742673"/>
              <a:ext cx="6171429" cy="4017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3603" y="5714836"/>
            <a:ext cx="6171429" cy="3085714"/>
            <a:chOff x="3913603" y="5714836"/>
            <a:chExt cx="6171429" cy="3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3603" y="5714836"/>
              <a:ext cx="6171429" cy="3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554" y="9043144"/>
            <a:ext cx="7892775" cy="5639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1909" y="935918"/>
            <a:ext cx="3551804" cy="13206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03173" y="1141001"/>
            <a:ext cx="330728" cy="474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2810" y="2742673"/>
            <a:ext cx="6171429" cy="5944327"/>
            <a:chOff x="9862810" y="2742673"/>
            <a:chExt cx="6171429" cy="5944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2810" y="2742673"/>
              <a:ext cx="6171429" cy="5944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651" y="2742673"/>
            <a:ext cx="6171429" cy="4017857"/>
            <a:chOff x="1193651" y="2742673"/>
            <a:chExt cx="6171429" cy="4017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651" y="2742673"/>
              <a:ext cx="6171429" cy="4017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62810" y="2769537"/>
            <a:ext cx="6171429" cy="6031014"/>
            <a:chOff x="9862810" y="2769537"/>
            <a:chExt cx="6171429" cy="60310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2810" y="2769537"/>
              <a:ext cx="6171429" cy="6031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4392" y="1141001"/>
            <a:ext cx="19816061" cy="4742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0002" y="920002"/>
            <a:ext cx="1007480" cy="532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99908" y="2664129"/>
            <a:ext cx="6798504" cy="4957457"/>
            <a:chOff x="9499908" y="2664129"/>
            <a:chExt cx="6798504" cy="4957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9908" y="2664129"/>
              <a:ext cx="6798504" cy="4957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0952" y="2657461"/>
            <a:ext cx="6798504" cy="4970792"/>
            <a:chOff x="1580952" y="2657461"/>
            <a:chExt cx="6798504" cy="49707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0952" y="2657461"/>
              <a:ext cx="6798504" cy="4970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8162" y="2664129"/>
            <a:ext cx="6836493" cy="4957457"/>
            <a:chOff x="9468162" y="2664129"/>
            <a:chExt cx="6836493" cy="49574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8162" y="2664129"/>
              <a:ext cx="6836493" cy="4957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2023-07-19T00:36:06Z</dcterms:created>
  <dcterms:modified xsi:type="dcterms:W3CDTF">2023-07-19T00:36:06Z</dcterms:modified>
</cp:coreProperties>
</file>